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8b9bec86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b8b9bec86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b8b9bec86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b8b9bec86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795899" cy="320885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5089825" y="190325"/>
            <a:ext cx="37821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</a:rPr>
              <a:t>Analizzando la cattura di procmon vediamo  che il processo malware_L1 sta creando e chiudendo diversi file in diverse librerie di windows nella directory system32 di windows. Questa cartella contiene i file fondamentali per il funzionamento, nello specifico la libreria sechost.dll contiene i file per la gestione dei servizi di sicurezza e di hosting dei servizi mentre wow64.dll svolge un ruolo fondamentale nel fornire compatibilità per l'esecuzione di applicazioni a 32 bit su un sistema operativo a 64 bit. La modifica/cancellazione di file in queste librerie può essere indice di un malware e portare conseguenze dannose al sistema.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0700" y="2220425"/>
            <a:ext cx="3890902" cy="2786424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31750" y="3537975"/>
            <a:ext cx="4855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</a:rPr>
              <a:t>Utilizzando regshot invece controlliamo lo stato delle chiavi di registro, in  questo caso ne sono state cancellate 3 e create 27. Le chiavi di registro riflettono le impostazioni del sistema e un malware potrebbe cambiarle per essere avviato all’accensione della macchina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693427" cy="281234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933650" y="200075"/>
            <a:ext cx="4162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</a:rPr>
              <a:t>Fra le altre cose procmon consente di visualizzare dettagli sull’attività di  processi e thread(sottoprocesso). Nella cattura si nota come all’avvio del processo malware_L1 apra subito un thread e carica una  serie di immagini in diverse  directory del sistema per poi aprire ulteriori thread. Il pid del processo padre(malware_L1) è 3440, sulla sinistra, mentre il pid di ogni thread specifico è riportato sulla destra (thread ID)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8214" y="2375850"/>
            <a:ext cx="3993375" cy="26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56150" y="3079275"/>
            <a:ext cx="482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</a:rPr>
              <a:t>Unendo i risultati delle ricerche si può constatare che il  malware crea dei file e carica immagini nelle directory, cambia le impostazioni di  sistema tramite le chiavi di registro della local machine. 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